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fecbabe0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fecbabe0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73d92b61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073d92b61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f9508bb853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f9508bb853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hyperlink" Target="https://www.griffithsscott.ca/download/469761" TargetMode="External"/><Relationship Id="rId5" Type="http://schemas.openxmlformats.org/officeDocument/2006/relationships/hyperlink" Target="https://www.griffithsscott.ca/download/470817" TargetMode="External"/><Relationship Id="rId6" Type="http://schemas.openxmlformats.org/officeDocument/2006/relationships/hyperlink" Target="https://drive.google.com/drive/folders/16-7YvUoQO5iS-jg9Mjhb3WBTeFaFoQtU" TargetMode="External"/><Relationship Id="rId7" Type="http://schemas.openxmlformats.org/officeDocument/2006/relationships/hyperlink" Target="https://docs.google.com/presentation/d/11gq0w0FXS89EVQKSK7FclxV2u_3tQmfOZ42wyUYxyhU/edit#slide=id.g3073d92b616_0_1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7475" y="644988"/>
            <a:ext cx="3629025" cy="30765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1100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12.03.24 </a:t>
            </a:r>
            <a:r>
              <a:rPr lang="en"/>
              <a:t>Parent Advisory Committee Meeting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0600" y="-7"/>
            <a:ext cx="1733400" cy="14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71075" y="0"/>
            <a:ext cx="50077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5550" y="0"/>
            <a:ext cx="1708450" cy="14483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 for Tonight’s Meeting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In Attendance: 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2857"/>
              <a:buChar char="●"/>
            </a:pPr>
            <a:r>
              <a:rPr lang="en"/>
              <a:t>Call to Order: </a:t>
            </a:r>
            <a:endParaRPr sz="1750"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Additions to the Agenda: 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Adoption of </a:t>
            </a:r>
            <a:r>
              <a:rPr lang="en" u="sng">
                <a:solidFill>
                  <a:schemeClr val="hlink"/>
                </a:solidFill>
                <a:hlinkClick r:id="rId4"/>
              </a:rPr>
              <a:t>Minutes</a:t>
            </a:r>
            <a:r>
              <a:rPr lang="en"/>
              <a:t>: 	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Principal Report</a:t>
            </a:r>
            <a:endParaRPr/>
          </a:p>
          <a:p>
            <a:pPr indent="-32575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 u="sng">
                <a:solidFill>
                  <a:schemeClr val="hlink"/>
                </a:solidFill>
                <a:hlinkClick r:id="rId5"/>
              </a:rPr>
              <a:t>Our Learning Success Story 2024 - 2025</a:t>
            </a:r>
            <a:r>
              <a:rPr lang="en" sz="1800"/>
              <a:t>	</a:t>
            </a:r>
            <a:endParaRPr sz="1800"/>
          </a:p>
          <a:p>
            <a:pPr indent="-32575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Clubs - Floor Hockey, Switch, and UNESCO Leadership</a:t>
            </a:r>
            <a:endParaRPr sz="1800"/>
          </a:p>
          <a:p>
            <a:pPr indent="-32575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 u="sng">
                <a:solidFill>
                  <a:schemeClr val="hlink"/>
                </a:solidFill>
                <a:hlinkClick r:id="rId6"/>
              </a:rPr>
              <a:t>Playground Update</a:t>
            </a:r>
            <a:r>
              <a:rPr lang="en" sz="1800"/>
              <a:t> </a:t>
            </a:r>
            <a:endParaRPr sz="1800"/>
          </a:p>
          <a:p>
            <a:pPr indent="-32575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Christmas Concert Update - Dec. 16 @ 1:00 pm &amp; 6:30 pm</a:t>
            </a:r>
            <a:endParaRPr sz="1800"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Trustee Report: Kathryn Weremey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Christmas Feast Update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28571"/>
              <a:buChar char="●"/>
            </a:pPr>
            <a:r>
              <a:rPr lang="en"/>
              <a:t>Upcoming P.A.C. Meeting Topics: </a:t>
            </a:r>
            <a:r>
              <a:rPr lang="en" sz="1400"/>
              <a:t>Calendar Presentation (February 2025); Assessment Handbook (March 2025)</a:t>
            </a:r>
            <a:endParaRPr sz="1400"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Adjournment:   </a:t>
            </a:r>
            <a:endParaRPr/>
          </a:p>
        </p:txBody>
      </p:sp>
      <p:sp>
        <p:nvSpPr>
          <p:cNvPr id="69" name="Google Shape;69;p15">
            <a:hlinkClick r:id="rId7"/>
          </p:cNvPr>
          <p:cNvSpPr/>
          <p:nvPr/>
        </p:nvSpPr>
        <p:spPr>
          <a:xfrm>
            <a:off x="4389850" y="4514150"/>
            <a:ext cx="419550" cy="310800"/>
          </a:xfrm>
          <a:prstGeom prst="flowChartDecision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670600"/>
            <a:ext cx="8520600" cy="389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