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0fecbabe0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0fecbabe0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073d92b616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073d92b616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f9508bb853_1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2f9508bb853_1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hyperlink" Target="https://www.griffithsscott.ca/download/469761" TargetMode="External"/><Relationship Id="rId5" Type="http://schemas.openxmlformats.org/officeDocument/2006/relationships/hyperlink" Target="https://www.griffithsscott.ca/bookings" TargetMode="External"/><Relationship Id="rId6" Type="http://schemas.openxmlformats.org/officeDocument/2006/relationships/hyperlink" Target="https://www.griffithsscott.ca/download/472211" TargetMode="External"/><Relationship Id="rId7" Type="http://schemas.openxmlformats.org/officeDocument/2006/relationships/hyperlink" Target="https://docs.google.com/presentation/d/1U_EC1olzIbs8H-TVO3035mRsZkY3arDX59efJyNcoPA/edit?usp=sharing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57475" y="644988"/>
            <a:ext cx="3629025" cy="307657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411005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Parent Advisory Committee Meeting 11.05.24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10600" y="-7"/>
            <a:ext cx="1733400" cy="1469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771075" y="0"/>
            <a:ext cx="50077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35550" y="0"/>
            <a:ext cx="1708450" cy="144837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Agenda for Tonight’s Meeting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In Attendance: </a:t>
            </a:r>
            <a:endParaRPr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2857"/>
              <a:buChar char="●"/>
            </a:pPr>
            <a:r>
              <a:rPr lang="en"/>
              <a:t>Call to Order: </a:t>
            </a:r>
            <a:endParaRPr sz="1750"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Additions to the Agenda: </a:t>
            </a:r>
            <a:endParaRPr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Adoption of </a:t>
            </a:r>
            <a:r>
              <a:rPr lang="en" u="sng">
                <a:solidFill>
                  <a:schemeClr val="hlink"/>
                </a:solidFill>
                <a:hlinkClick r:id="rId4"/>
              </a:rPr>
              <a:t>Minutes</a:t>
            </a:r>
            <a:r>
              <a:rPr lang="en"/>
              <a:t>: 	</a:t>
            </a:r>
            <a:endParaRPr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Principal Report</a:t>
            </a:r>
            <a:endParaRPr/>
          </a:p>
          <a:p>
            <a:pPr indent="-314721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1750" u="sng">
                <a:solidFill>
                  <a:schemeClr val="hlink"/>
                </a:solidFill>
                <a:hlinkClick r:id="rId5"/>
              </a:rPr>
              <a:t>Parent Teacher Interviews</a:t>
            </a:r>
            <a:r>
              <a:rPr lang="en" sz="1750"/>
              <a:t> - Nov. 20</a:t>
            </a:r>
            <a:endParaRPr sz="1750"/>
          </a:p>
          <a:p>
            <a:pPr indent="-31718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1800" u="sng">
                <a:solidFill>
                  <a:schemeClr val="accent5"/>
                </a:solidFill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SGF Plan</a:t>
            </a:r>
            <a:r>
              <a:rPr lang="en" sz="1800"/>
              <a:t>	</a:t>
            </a:r>
            <a:endParaRPr sz="1800"/>
          </a:p>
          <a:p>
            <a:pPr indent="-31718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1800"/>
              <a:t>Archery Update</a:t>
            </a:r>
            <a:endParaRPr sz="1800"/>
          </a:p>
          <a:p>
            <a:pPr indent="-31718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1800"/>
              <a:t>Playground Update - Garrett Vogelaar w. Parkcraft working </a:t>
            </a:r>
            <a:r>
              <a:rPr lang="en" sz="1800"/>
              <a:t>with</a:t>
            </a:r>
            <a:r>
              <a:rPr lang="en" sz="1800"/>
              <a:t> the school</a:t>
            </a:r>
            <a:endParaRPr sz="1800"/>
          </a:p>
          <a:p>
            <a:pPr indent="-31718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1800"/>
              <a:t>Christmas Concert Update - Dec. 16 @ 6:30 pm</a:t>
            </a:r>
            <a:endParaRPr sz="1800"/>
          </a:p>
          <a:p>
            <a:pPr indent="-31718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1800"/>
              <a:t>Student Photos - review provider to determine if value is being achieved</a:t>
            </a:r>
            <a:endParaRPr sz="1800"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Trustee Report: Kathryn Weremey</a:t>
            </a:r>
            <a:endParaRPr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Christmas Feast Discussion</a:t>
            </a:r>
            <a:endParaRPr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28571"/>
              <a:buChar char="●"/>
            </a:pPr>
            <a:r>
              <a:rPr lang="en"/>
              <a:t>Upcoming P.A.C. Meeting Topics: </a:t>
            </a:r>
            <a:r>
              <a:rPr lang="en" sz="1400"/>
              <a:t>School Success Story/Results Report (December 2024); Assessment Handbook (February 2025)</a:t>
            </a:r>
            <a:endParaRPr sz="1400"/>
          </a:p>
          <a:p>
            <a:pPr indent="-31718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Adjournment:   </a:t>
            </a:r>
            <a:endParaRPr/>
          </a:p>
        </p:txBody>
      </p:sp>
      <p:sp>
        <p:nvSpPr>
          <p:cNvPr id="69" name="Google Shape;69;p15">
            <a:hlinkClick r:id="rId7"/>
          </p:cNvPr>
          <p:cNvSpPr/>
          <p:nvPr/>
        </p:nvSpPr>
        <p:spPr>
          <a:xfrm>
            <a:off x="4389850" y="4514150"/>
            <a:ext cx="419550" cy="310800"/>
          </a:xfrm>
          <a:prstGeom prst="flowChartDecision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670600"/>
            <a:ext cx="8520600" cy="389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